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5" r:id="rId2"/>
    <p:sldId id="286" r:id="rId3"/>
    <p:sldId id="293" r:id="rId4"/>
    <p:sldId id="294" r:id="rId5"/>
    <p:sldId id="295" r:id="rId6"/>
    <p:sldId id="296" r:id="rId7"/>
    <p:sldId id="297" r:id="rId8"/>
    <p:sldId id="298" r:id="rId9"/>
    <p:sldId id="299" r:id="rId10"/>
    <p:sldId id="292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55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9" autoAdjust="0"/>
    <p:restoredTop sz="95097" autoAdjust="0"/>
  </p:normalViewPr>
  <p:slideViewPr>
    <p:cSldViewPr snapToGrid="0">
      <p:cViewPr varScale="1">
        <p:scale>
          <a:sx n="81" d="100"/>
          <a:sy n="81" d="100"/>
        </p:scale>
        <p:origin x="75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352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jpg>
</file>

<file path=ppt/media/image6.jpg>
</file>

<file path=ppt/media/image7.jp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3A3C0C-F028-415A-A9A1-DF02452CA849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F5EEB1-81D4-4478-B717-C1E44C94AA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5634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50B522-2D35-4997-0623-B5D6699D4B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2CB78D-9D8C-506A-FA6F-8A0338D312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837FF86-9CC0-E5F6-30B3-1DC18EEF5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6BC034-A9F7-1235-4376-236634E88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BF6DFC-677A-605F-2074-B1F6602CB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  <p:pic>
        <p:nvPicPr>
          <p:cNvPr id="10" name="Imagem 9" descr="Placa vermelha com letras brancas&#10;&#10;Descrição gerada automaticamente com confiança baixa">
            <a:extLst>
              <a:ext uri="{FF2B5EF4-FFF2-40B4-BE49-F238E27FC236}">
                <a16:creationId xmlns:a16="http://schemas.microsoft.com/office/drawing/2014/main" id="{DDC7F3A6-10E0-D7ED-714A-91BFA1428B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21944"/>
            <a:ext cx="2028700" cy="973776"/>
          </a:xfrm>
          <a:prstGeom prst="rect">
            <a:avLst/>
          </a:prstGeom>
        </p:spPr>
      </p:pic>
      <p:sp>
        <p:nvSpPr>
          <p:cNvPr id="11" name="Triângulo Retângulo 10">
            <a:extLst>
              <a:ext uri="{FF2B5EF4-FFF2-40B4-BE49-F238E27FC236}">
                <a16:creationId xmlns:a16="http://schemas.microsoft.com/office/drawing/2014/main" id="{97BE0924-851A-E034-9508-A87D131D10DE}"/>
              </a:ext>
            </a:extLst>
          </p:cNvPr>
          <p:cNvSpPr/>
          <p:nvPr userDrawn="1"/>
        </p:nvSpPr>
        <p:spPr>
          <a:xfrm flipH="1">
            <a:off x="-238125" y="5057774"/>
            <a:ext cx="12430125" cy="1800225"/>
          </a:xfrm>
          <a:prstGeom prst="rtTriangle">
            <a:avLst/>
          </a:prstGeom>
          <a:solidFill>
            <a:srgbClr val="4255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Aernnova Aerospace - Crunchbase Company Profile &amp; Funding">
            <a:extLst>
              <a:ext uri="{FF2B5EF4-FFF2-40B4-BE49-F238E27FC236}">
                <a16:creationId xmlns:a16="http://schemas.microsoft.com/office/drawing/2014/main" id="{1CFA1458-4738-24CC-7308-EAF27B60744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42" b="31552"/>
          <a:stretch/>
        </p:blipFill>
        <p:spPr bwMode="auto">
          <a:xfrm>
            <a:off x="7500530" y="497760"/>
            <a:ext cx="2481670" cy="622143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128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54E91-5C3E-59ED-3094-9B528D7B8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786EE5C-5B09-ADAD-6527-67644D5DE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8DF3FF-CA0A-F415-3E56-14E3D2823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2F424D-A556-37E8-ECF6-B71C1EF6B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12980A-C840-C1BB-4EF5-F80E5D3D3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7864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44A5BD3-2AEE-8276-819C-3F47B401B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EE8764F-1164-683A-6686-08D7DD8DFF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F068080-728F-2869-75A7-E28F8FC11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9C5529-1F88-C773-6079-068FFE412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AC6AE9-68E9-346D-0494-C68BB5AEB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0135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9B2CC9-A2BB-B5F7-F32A-372D428B3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B2B5E5-D246-54E9-B50E-6D41CC0DB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D0531E-ECB7-8342-A7AC-A5A7F1BF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58B44A-ED03-4BF1-093C-671DEB9EF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E58143-8200-31DD-DC5A-BC655DE02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6DCC79A-714D-607E-A68B-ED1B2AEDC7C5}"/>
              </a:ext>
            </a:extLst>
          </p:cNvPr>
          <p:cNvSpPr/>
          <p:nvPr userDrawn="1"/>
        </p:nvSpPr>
        <p:spPr>
          <a:xfrm>
            <a:off x="0" y="6065837"/>
            <a:ext cx="12192000" cy="492125"/>
          </a:xfrm>
          <a:prstGeom prst="rect">
            <a:avLst/>
          </a:prstGeom>
          <a:solidFill>
            <a:srgbClr val="4255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Placa vermelha com letras brancas&#10;&#10;Descrição gerada automaticamente com confiança baixa">
            <a:extLst>
              <a:ext uri="{FF2B5EF4-FFF2-40B4-BE49-F238E27FC236}">
                <a16:creationId xmlns:a16="http://schemas.microsoft.com/office/drawing/2014/main" id="{1D742E3F-35DA-036F-9FE0-E36C6A967D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21944"/>
            <a:ext cx="2028700" cy="973776"/>
          </a:xfrm>
          <a:prstGeom prst="rect">
            <a:avLst/>
          </a:prstGeom>
        </p:spPr>
      </p:pic>
      <p:pic>
        <p:nvPicPr>
          <p:cNvPr id="11" name="Picture 2" descr="Aernnova Aerospace - Crunchbase Company Profile &amp; Funding">
            <a:extLst>
              <a:ext uri="{FF2B5EF4-FFF2-40B4-BE49-F238E27FC236}">
                <a16:creationId xmlns:a16="http://schemas.microsoft.com/office/drawing/2014/main" id="{37D1CF55-4D91-8264-B4B2-D280F4E3015B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42" b="31552"/>
          <a:stretch/>
        </p:blipFill>
        <p:spPr bwMode="auto">
          <a:xfrm>
            <a:off x="7500530" y="497760"/>
            <a:ext cx="2481670" cy="622143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88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C052AD-F9B1-6022-553E-F8036B1F8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71CF18-6C6B-EFBA-BFB0-282875BB5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9169BF3-7F20-FBD8-1FBD-9ECB76890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9ED43A-2CEE-FC8B-872B-D6103C1A3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C5382B-61A0-4ACE-966F-D4562C06B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9931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EA02E6-50B7-DBA7-7998-2C0605093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83E28AC-7D3C-D3C5-B3BE-C2629F8528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3B7B541-7383-11D5-DC2A-CF7877BABB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1DB48B2-4796-5D6D-D544-83AFE98F8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9C224D-3822-E6CF-E31E-C658A3295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F710020-E773-E9AC-B0D4-B7EFA467B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3657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A16DCF-8249-1A54-5A1C-25DA5CF61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E1EEF2E-4589-E597-945E-FE9218EDD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2D6765A-55D6-E62B-8E6E-C7727CDBA7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B592D32-E4ED-1DEF-B7E4-6DFDB0AD70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0646DDC-95C5-BEAE-9FDD-CC86987061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FF6F3B9-1962-57B2-5840-5D503D328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983FF9A-5C15-51B9-8027-351571ED3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5ED1CCB-ACD1-0B64-51E0-9F396628C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DD96264-245E-0CC9-33D3-68CE587EB3B9}"/>
              </a:ext>
            </a:extLst>
          </p:cNvPr>
          <p:cNvSpPr/>
          <p:nvPr userDrawn="1"/>
        </p:nvSpPr>
        <p:spPr>
          <a:xfrm>
            <a:off x="0" y="6065837"/>
            <a:ext cx="12192000" cy="492125"/>
          </a:xfrm>
          <a:prstGeom prst="rect">
            <a:avLst/>
          </a:prstGeom>
          <a:solidFill>
            <a:srgbClr val="4255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 descr="Placa vermelha com letras brancas&#10;&#10;Descrição gerada automaticamente com confiança baixa">
            <a:extLst>
              <a:ext uri="{FF2B5EF4-FFF2-40B4-BE49-F238E27FC236}">
                <a16:creationId xmlns:a16="http://schemas.microsoft.com/office/drawing/2014/main" id="{180F43EA-389B-AC55-5F7A-59ED17D0B1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21944"/>
            <a:ext cx="2028700" cy="973776"/>
          </a:xfrm>
          <a:prstGeom prst="rect">
            <a:avLst/>
          </a:prstGeom>
        </p:spPr>
      </p:pic>
      <p:pic>
        <p:nvPicPr>
          <p:cNvPr id="14" name="Picture 2" descr="Aernnova Aerospace - Crunchbase Company Profile &amp; Funding">
            <a:extLst>
              <a:ext uri="{FF2B5EF4-FFF2-40B4-BE49-F238E27FC236}">
                <a16:creationId xmlns:a16="http://schemas.microsoft.com/office/drawing/2014/main" id="{EDF5641A-7866-B6A4-CF66-14D6B9C46762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42" b="31552"/>
          <a:stretch/>
        </p:blipFill>
        <p:spPr bwMode="auto">
          <a:xfrm>
            <a:off x="7500530" y="497760"/>
            <a:ext cx="2481670" cy="622143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8800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DE6878-7896-EFC8-F2CA-0B6F0541A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7D6CA8E-1A5B-2794-DC74-4D82F32C5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9A8BE51-E58A-AEC3-4136-23D3F40E7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DFB5160-96BD-B949-D3CA-7BD3B7388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33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A8F134F-F86F-05BF-20B6-793CA958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9CE4609-0821-0A53-0EC4-C496925B7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F2CA71D-760D-9361-74DE-6E97B179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392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8E268B-5792-9CE2-ABE2-1B7B9960C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367AB4-9D41-C99D-322C-E28A70B70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95A5E0C-2877-9E26-67D2-BB2D3DBED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B862924-5858-16C9-81FA-E8707B14A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07803F8-E42F-3FB0-3411-595A913B9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296DA5-C439-2FE6-2608-37E5E3B00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8429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B2E980-6EF3-D163-59A0-96673AFE2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0921655-717C-435E-00DC-32514C601A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4BD327-5CC1-734E-CF3E-C274E87F0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DC7F5D-D60F-D95E-0ED6-E1147D078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16AFC3F-A629-9C38-61ED-052F1C538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DFD89D-1228-A0A8-C1F5-4C28874B6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A8EF098-739B-E625-7916-3A0A85B396EC}"/>
              </a:ext>
            </a:extLst>
          </p:cNvPr>
          <p:cNvSpPr/>
          <p:nvPr userDrawn="1"/>
        </p:nvSpPr>
        <p:spPr>
          <a:xfrm>
            <a:off x="0" y="6065837"/>
            <a:ext cx="12192000" cy="492125"/>
          </a:xfrm>
          <a:prstGeom prst="rect">
            <a:avLst/>
          </a:prstGeom>
          <a:solidFill>
            <a:srgbClr val="4255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 descr="Placa vermelha com letras brancas&#10;&#10;Descrição gerada automaticamente com confiança baixa">
            <a:extLst>
              <a:ext uri="{FF2B5EF4-FFF2-40B4-BE49-F238E27FC236}">
                <a16:creationId xmlns:a16="http://schemas.microsoft.com/office/drawing/2014/main" id="{82A3147A-1526-DCE6-EB6F-53C354AC51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21944"/>
            <a:ext cx="2028700" cy="973776"/>
          </a:xfrm>
          <a:prstGeom prst="rect">
            <a:avLst/>
          </a:prstGeom>
        </p:spPr>
      </p:pic>
      <p:pic>
        <p:nvPicPr>
          <p:cNvPr id="11" name="Picture 2" descr="Aernnova Aerospace - Crunchbase Company Profile &amp; Funding">
            <a:extLst>
              <a:ext uri="{FF2B5EF4-FFF2-40B4-BE49-F238E27FC236}">
                <a16:creationId xmlns:a16="http://schemas.microsoft.com/office/drawing/2014/main" id="{BAD4119E-0383-CD33-A05D-3E28110C3C5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42" b="31552"/>
          <a:stretch/>
        </p:blipFill>
        <p:spPr bwMode="auto">
          <a:xfrm>
            <a:off x="7500530" y="497760"/>
            <a:ext cx="2481670" cy="622143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102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02A0444-60F3-76C5-9A82-41431CEA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68519D4-493E-C92C-9E31-8966DDF28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2B398E-41F1-AA45-FE5D-F4CB4EE186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4D955-490C-4651-84C6-3FD71458E38B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62C5408-93D7-8560-8FF4-FC1E8D8C1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79DE34C-5A4D-6183-EC9E-0577318EFB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6CD5C5-F192-4199-87F9-5482E4E536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7612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43CB6BB4-3E46-C995-9C85-E5BEE2714C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Projeto ANB - Fatec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A25642BC-862C-509A-1421-4DCDF10264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Projeto integrador equipe Bravo </a:t>
            </a:r>
          </a:p>
          <a:p>
            <a:r>
              <a:rPr lang="pt-BR" dirty="0"/>
              <a:t>3° semestre de Manutenção de aeronaves</a:t>
            </a:r>
          </a:p>
        </p:txBody>
      </p:sp>
    </p:spTree>
    <p:extLst>
      <p:ext uri="{BB962C8B-B14F-4D97-AF65-F5344CB8AC3E}">
        <p14:creationId xmlns:p14="http://schemas.microsoft.com/office/powerpoint/2010/main" val="272508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940159-5BEA-2AC0-7DBF-E52667551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6887"/>
            <a:ext cx="10515600" cy="4810076"/>
          </a:xfrm>
        </p:spPr>
        <p:txBody>
          <a:bodyPr/>
          <a:lstStyle/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r>
              <a:rPr lang="pt-BR" sz="7200" dirty="0"/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35475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F7B1A9-568F-0673-1A89-26F263B33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Integrantes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F07470-7423-4869-962D-42FF488BC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Agatha Christie;</a:t>
            </a:r>
          </a:p>
          <a:p>
            <a:r>
              <a:rPr lang="pt-BR" dirty="0"/>
              <a:t>Jessica Simoni;</a:t>
            </a:r>
          </a:p>
          <a:p>
            <a:r>
              <a:rPr lang="pt-BR" dirty="0"/>
              <a:t>Teodoro da Purificação;</a:t>
            </a:r>
          </a:p>
        </p:txBody>
      </p:sp>
    </p:spTree>
    <p:extLst>
      <p:ext uri="{BB962C8B-B14F-4D97-AF65-F5344CB8AC3E}">
        <p14:creationId xmlns:p14="http://schemas.microsoft.com/office/powerpoint/2010/main" val="556332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4A4206-92A7-98BF-7B9A-B5DF70C11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1ª sprint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CA9DC9B-E7A2-C8A4-21FD-3BC63B534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Objetivo</a:t>
            </a:r>
          </a:p>
          <a:p>
            <a:pPr lvl="1"/>
            <a:r>
              <a:rPr lang="pt-BR" dirty="0"/>
              <a:t>Utilizar peças de silicone para utilizar no isolamento de pintura e armazenamento</a:t>
            </a:r>
          </a:p>
          <a:p>
            <a:r>
              <a:rPr lang="pt-BR" dirty="0"/>
              <a:t>Porque?</a:t>
            </a:r>
          </a:p>
          <a:p>
            <a:pPr lvl="1"/>
            <a:r>
              <a:rPr lang="pt-BR" dirty="0"/>
              <a:t>Economia de consumíveis nos processos</a:t>
            </a:r>
          </a:p>
          <a:p>
            <a:pPr lvl="1"/>
            <a:r>
              <a:rPr lang="pt-BR" dirty="0"/>
              <a:t>Retorno rápido</a:t>
            </a:r>
          </a:p>
          <a:p>
            <a:pPr lvl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8053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4A4206-92A7-98BF-7B9A-B5DF70C11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1ª sprint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CA9DC9B-E7A2-C8A4-21FD-3BC63B534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Objetivo</a:t>
            </a:r>
          </a:p>
          <a:p>
            <a:pPr lvl="1"/>
            <a:r>
              <a:rPr lang="pt-BR" dirty="0"/>
              <a:t>Utilizar peças de silicone para utilizar no isolamento de pintura e armazenamento</a:t>
            </a:r>
          </a:p>
          <a:p>
            <a:r>
              <a:rPr lang="pt-BR" dirty="0"/>
              <a:t>Porque?</a:t>
            </a:r>
          </a:p>
          <a:p>
            <a:pPr lvl="1"/>
            <a:r>
              <a:rPr lang="pt-BR" dirty="0"/>
              <a:t>Economia de consumíveis nos processos</a:t>
            </a:r>
          </a:p>
          <a:p>
            <a:pPr lvl="1"/>
            <a:r>
              <a:rPr lang="pt-BR" dirty="0"/>
              <a:t>Retorno rápido</a:t>
            </a:r>
          </a:p>
          <a:p>
            <a:pPr lvl="1"/>
            <a:endParaRPr lang="pt-BR" dirty="0"/>
          </a:p>
        </p:txBody>
      </p:sp>
      <p:pic>
        <p:nvPicPr>
          <p:cNvPr id="4" name="Espaço Reservado para Conteúdo 4">
            <a:extLst>
              <a:ext uri="{FF2B5EF4-FFF2-40B4-BE49-F238E27FC236}">
                <a16:creationId xmlns:a16="http://schemas.microsoft.com/office/drawing/2014/main" id="{E424E034-4AA0-C437-2419-2B29EACD6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933" y="1568447"/>
            <a:ext cx="4945965" cy="435133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D85D446-4C68-FF8E-3B96-2CCAB9F49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675" y="1568447"/>
            <a:ext cx="6188258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25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42178C-6AEE-4638-3535-6EB1465E1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Próximos passos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C2B776-9935-F912-4AFF-870D2239F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Criação de  um protótipo em  EVA</a:t>
            </a:r>
          </a:p>
          <a:p>
            <a:r>
              <a:rPr lang="pt-BR" dirty="0"/>
              <a:t>Pesquisa de qual material vai ser utilizado</a:t>
            </a:r>
          </a:p>
          <a:p>
            <a:r>
              <a:rPr lang="pt-BR" dirty="0"/>
              <a:t>Modelar as peças de acordo com as medidas do estabilizador  horizontal</a:t>
            </a:r>
          </a:p>
          <a:p>
            <a:r>
              <a:rPr lang="pt-BR" dirty="0"/>
              <a:t>Criação um  molde e as peças</a:t>
            </a:r>
          </a:p>
          <a:p>
            <a:r>
              <a:rPr lang="pt-BR" dirty="0"/>
              <a:t>Testar as peças</a:t>
            </a:r>
          </a:p>
        </p:txBody>
      </p:sp>
    </p:spTree>
    <p:extLst>
      <p:ext uri="{BB962C8B-B14F-4D97-AF65-F5344CB8AC3E}">
        <p14:creationId xmlns:p14="http://schemas.microsoft.com/office/powerpoint/2010/main" val="1429618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DC68D1-83AC-6735-C4FE-410117F65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Protótipo em EVA</a:t>
            </a:r>
          </a:p>
        </p:txBody>
      </p:sp>
      <p:pic>
        <p:nvPicPr>
          <p:cNvPr id="6" name="Espaço Reservado para Conteúdo 5" descr="Uma imagem contendo no interior, sujo, pequeno, água&#10;&#10;Descrição gerada automaticamente">
            <a:extLst>
              <a:ext uri="{FF2B5EF4-FFF2-40B4-BE49-F238E27FC236}">
                <a16:creationId xmlns:a16="http://schemas.microsoft.com/office/drawing/2014/main" id="{89A92ABF-B727-2A98-62AB-F5A6BF7469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119" y="1747837"/>
            <a:ext cx="4742681" cy="3559236"/>
          </a:xfrm>
        </p:spPr>
      </p:pic>
      <p:pic>
        <p:nvPicPr>
          <p:cNvPr id="10" name="Imagem 9" descr="Uma imagem contendo no interior, água, mesa, laranja&#10;&#10;Descrição gerada automaticamente">
            <a:extLst>
              <a:ext uri="{FF2B5EF4-FFF2-40B4-BE49-F238E27FC236}">
                <a16:creationId xmlns:a16="http://schemas.microsoft.com/office/drawing/2014/main" id="{E167B98A-0137-A5CC-0AB9-1048F864FF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24" y="1747837"/>
            <a:ext cx="4742682" cy="355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84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DC68D1-83AC-6735-C4FE-410117F65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Protótipo em EVA</a:t>
            </a:r>
          </a:p>
        </p:txBody>
      </p:sp>
      <p:pic>
        <p:nvPicPr>
          <p:cNvPr id="8" name="Imagem 7" descr="Uma imagem contendo no interior, sujo, metal, tigela&#10;&#10;Descrição gerada automaticamente">
            <a:extLst>
              <a:ext uri="{FF2B5EF4-FFF2-40B4-BE49-F238E27FC236}">
                <a16:creationId xmlns:a16="http://schemas.microsoft.com/office/drawing/2014/main" id="{6B58FF66-D76E-3D2B-DDF1-F07FCFF39A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963" y="1366996"/>
            <a:ext cx="5895413" cy="44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46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DC68D1-83AC-6735-C4FE-410117F65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Protótipo em EVA</a:t>
            </a:r>
          </a:p>
        </p:txBody>
      </p:sp>
      <p:pic>
        <p:nvPicPr>
          <p:cNvPr id="7" name="Espaço Reservado para Conteúdo 6" descr="Uma imagem contendo no interior, pia, vista, avião&#10;&#10;Descrição gerada automaticamente">
            <a:extLst>
              <a:ext uri="{FF2B5EF4-FFF2-40B4-BE49-F238E27FC236}">
                <a16:creationId xmlns:a16="http://schemas.microsoft.com/office/drawing/2014/main" id="{47ED4874-FF77-914D-9C00-0B5E3A4BFF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84" b="30281"/>
          <a:stretch/>
        </p:blipFill>
        <p:spPr>
          <a:xfrm>
            <a:off x="3872397" y="1627356"/>
            <a:ext cx="4447205" cy="4205456"/>
          </a:xfrm>
        </p:spPr>
      </p:pic>
    </p:spTree>
    <p:extLst>
      <p:ext uri="{BB962C8B-B14F-4D97-AF65-F5344CB8AC3E}">
        <p14:creationId xmlns:p14="http://schemas.microsoft.com/office/powerpoint/2010/main" val="1062235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087B8-C812-50DD-8766-86FD642BC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 de material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A22A8F-38D7-D62A-DD47-1F9B8A6B8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53175" cy="4351338"/>
          </a:xfrm>
        </p:spPr>
        <p:txBody>
          <a:bodyPr/>
          <a:lstStyle/>
          <a:p>
            <a:r>
              <a:rPr lang="pt-BR" dirty="0"/>
              <a:t>Borracha de silicone </a:t>
            </a:r>
          </a:p>
          <a:p>
            <a:pPr lvl="1"/>
            <a:r>
              <a:rPr lang="pt-BR" dirty="0"/>
              <a:t>Alta flexibilidade</a:t>
            </a:r>
          </a:p>
          <a:p>
            <a:pPr lvl="1"/>
            <a:r>
              <a:rPr lang="pt-BR" dirty="0"/>
              <a:t>Fácil manejo 	</a:t>
            </a:r>
          </a:p>
          <a:p>
            <a:pPr lvl="1"/>
            <a:r>
              <a:rPr lang="pt-BR" dirty="0"/>
              <a:t>Necessidade de criar uma matriz para fabricar a peça</a:t>
            </a:r>
          </a:p>
          <a:p>
            <a:endParaRPr lang="pt-BR" dirty="0"/>
          </a:p>
          <a:p>
            <a:r>
              <a:rPr lang="pt-BR" dirty="0"/>
              <a:t>Contato com </a:t>
            </a:r>
            <a:r>
              <a:rPr lang="pt-BR"/>
              <a:t>empresas especializadas </a:t>
            </a:r>
            <a:r>
              <a:rPr lang="pt-BR" dirty="0"/>
              <a:t>em peças de silicone sob encomenda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E0DE02C-8F60-D629-365B-F68BF81D86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74" t="10507" r="15515" b="8214"/>
          <a:stretch/>
        </p:blipFill>
        <p:spPr>
          <a:xfrm>
            <a:off x="7305675" y="1438274"/>
            <a:ext cx="4048125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97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7825</TotalTime>
  <Words>150</Words>
  <Application>Microsoft Office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Tema do Office</vt:lpstr>
      <vt:lpstr>Projeto ANB - Fatec</vt:lpstr>
      <vt:lpstr>Integrantes</vt:lpstr>
      <vt:lpstr>1ª sprint</vt:lpstr>
      <vt:lpstr>1ª sprint</vt:lpstr>
      <vt:lpstr>Próximos passos</vt:lpstr>
      <vt:lpstr>Protótipo em EVA</vt:lpstr>
      <vt:lpstr>Protótipo em EVA</vt:lpstr>
      <vt:lpstr>Protótipo em EVA</vt:lpstr>
      <vt:lpstr>Tipo de material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Fuselagem</dc:title>
  <dc:creator>TEODORO DA PURIFICACAO</dc:creator>
  <cp:lastModifiedBy>TEODORO DA PURIFICACAO</cp:lastModifiedBy>
  <cp:revision>15</cp:revision>
  <dcterms:created xsi:type="dcterms:W3CDTF">2022-10-19T16:07:50Z</dcterms:created>
  <dcterms:modified xsi:type="dcterms:W3CDTF">2023-10-26T22:47:33Z</dcterms:modified>
</cp:coreProperties>
</file>

<file path=docProps/thumbnail.jpeg>
</file>